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E29010-32B0-4C14-AF48-541D60A2D4C1}" v="1282" dt="2020-10-12T21:51:15.2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ley, Karen" userId="S::karen.staley@fortbendisd.com::9eb0a335-8c05-4489-9c23-53734b848953" providerId="AD" clId="Web-{C2E29010-32B0-4C14-AF48-541D60A2D4C1}"/>
    <pc:docChg chg="addSld modSld addMainMaster delMainMaster">
      <pc:chgData name="Staley, Karen" userId="S::karen.staley@fortbendisd.com::9eb0a335-8c05-4489-9c23-53734b848953" providerId="AD" clId="Web-{C2E29010-32B0-4C14-AF48-541D60A2D4C1}" dt="2020-10-12T21:51:15.265" v="1291" actId="20577"/>
      <pc:docMkLst>
        <pc:docMk/>
      </pc:docMkLst>
      <pc:sldChg chg="addSp delSp modSp mod setBg modClrScheme delAnim setClrOvrMap delDesignElem chgLayout">
        <pc:chgData name="Staley, Karen" userId="S::karen.staley@fortbendisd.com::9eb0a335-8c05-4489-9c23-53734b848953" providerId="AD" clId="Web-{C2E29010-32B0-4C14-AF48-541D60A2D4C1}" dt="2020-10-12T20:51:35.969" v="556" actId="20577"/>
        <pc:sldMkLst>
          <pc:docMk/>
          <pc:sldMk cId="109857222" sldId="256"/>
        </pc:sldMkLst>
        <pc:spChg chg="del mod">
          <ac:chgData name="Staley, Karen" userId="S::karen.staley@fortbendisd.com::9eb0a335-8c05-4489-9c23-53734b848953" providerId="AD" clId="Web-{C2E29010-32B0-4C14-AF48-541D60A2D4C1}" dt="2020-10-12T20:40:18.110" v="14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Staley, Karen" userId="S::karen.staley@fortbendisd.com::9eb0a335-8c05-4489-9c23-53734b848953" providerId="AD" clId="Web-{C2E29010-32B0-4C14-AF48-541D60A2D4C1}" dt="2020-10-12T20:40:22.907" v="15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43.957" v="5"/>
          <ac:spMkLst>
            <pc:docMk/>
            <pc:sldMk cId="109857222" sldId="256"/>
            <ac:spMk id="5" creationId="{A1D7EC86-7CB9-431D-8AC3-8AAF0440B162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43.957" v="5"/>
          <ac:spMkLst>
            <pc:docMk/>
            <pc:sldMk cId="109857222" sldId="256"/>
            <ac:spMk id="6" creationId="{D4B9777F-B610-419B-9193-80306388F3E2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26.629" v="3"/>
          <ac:spMkLst>
            <pc:docMk/>
            <pc:sldMk cId="109857222" sldId="256"/>
            <ac:spMk id="8" creationId="{F3B3B6C5-748F-437C-AE76-DB11FEA99E16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25.051" v="1"/>
          <ac:spMkLst>
            <pc:docMk/>
            <pc:sldMk cId="109857222" sldId="256"/>
            <ac:spMk id="9" creationId="{4AA13AD3-0A4F-475A-BEBB-DEEFF5C096C3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26.629" v="3"/>
          <ac:spMkLst>
            <pc:docMk/>
            <pc:sldMk cId="109857222" sldId="256"/>
            <ac:spMk id="10" creationId="{197CEB5D-9BB2-475C-BA8D-AC88BB8C976E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25.051" v="1"/>
          <ac:spMkLst>
            <pc:docMk/>
            <pc:sldMk cId="109857222" sldId="256"/>
            <ac:spMk id="11" creationId="{CB98331E-6CDC-406E-B820-9B97E9B9B0E3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43.957" v="5"/>
          <ac:spMkLst>
            <pc:docMk/>
            <pc:sldMk cId="109857222" sldId="256"/>
            <ac:spMk id="13" creationId="{311F016A-A753-449B-9EA6-322199B7119E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49.942" v="7"/>
          <ac:spMkLst>
            <pc:docMk/>
            <pc:sldMk cId="109857222" sldId="256"/>
            <ac:spMk id="14" creationId="{6B695AA2-4B70-477F-AF90-536B720A1343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43.957" v="5"/>
          <ac:spMkLst>
            <pc:docMk/>
            <pc:sldMk cId="109857222" sldId="256"/>
            <ac:spMk id="15" creationId="{95106A28-883A-4993-BF9E-C403B81A8D66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1:43.957" v="5"/>
          <ac:spMkLst>
            <pc:docMk/>
            <pc:sldMk cId="109857222" sldId="256"/>
            <ac:spMk id="17" creationId="{F5AE4E4F-9F4C-43ED-8299-9BD63B74E8F0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9:27.218" v="9"/>
          <ac:spMkLst>
            <pc:docMk/>
            <pc:sldMk cId="109857222" sldId="256"/>
            <ac:spMk id="18" creationId="{75955B3A-C08D-43E6-ABEF-A4F616FB682B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9:27.218" v="9"/>
          <ac:spMkLst>
            <pc:docMk/>
            <pc:sldMk cId="109857222" sldId="256"/>
            <ac:spMk id="20" creationId="{C719694A-8B4E-4127-9C08-9B8F39B6F284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9:27.218" v="9"/>
          <ac:spMkLst>
            <pc:docMk/>
            <pc:sldMk cId="109857222" sldId="256"/>
            <ac:spMk id="21" creationId="{52D36E6B-D7EF-409B-B48D-1628C06EE123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9:27.218" v="9"/>
          <ac:spMkLst>
            <pc:docMk/>
            <pc:sldMk cId="109857222" sldId="256"/>
            <ac:spMk id="22" creationId="{816D2053-BB10-4615-A38D-86EEC0D863E8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9:40.312" v="11"/>
          <ac:spMkLst>
            <pc:docMk/>
            <pc:sldMk cId="109857222" sldId="256"/>
            <ac:spMk id="25" creationId="{6E0D4398-84C2-41B8-BF30-3157F7B18DF2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39:40.312" v="11"/>
          <ac:spMkLst>
            <pc:docMk/>
            <pc:sldMk cId="109857222" sldId="256"/>
            <ac:spMk id="27" creationId="{1E519840-CB5B-442F-AF8C-F848E7699768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40:35.126" v="16"/>
          <ac:spMkLst>
            <pc:docMk/>
            <pc:sldMk cId="109857222" sldId="256"/>
            <ac:spMk id="30" creationId="{155D7866-985D-4D23-BF0E-72CA30F5C7E9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40:35.126" v="16"/>
          <ac:spMkLst>
            <pc:docMk/>
            <pc:sldMk cId="109857222" sldId="256"/>
            <ac:spMk id="32" creationId="{0ADDB668-2CA4-4D2B-9C34-3487CA330BA8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40:35.126" v="16"/>
          <ac:spMkLst>
            <pc:docMk/>
            <pc:sldMk cId="109857222" sldId="256"/>
            <ac:spMk id="33" creationId="{2568BC19-F052-4108-93E1-6A3D1DEC072F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40:35.126" v="16"/>
          <ac:spMkLst>
            <pc:docMk/>
            <pc:sldMk cId="109857222" sldId="256"/>
            <ac:spMk id="34" creationId="{D5FD337D-4D6B-4C8B-B6F5-121097E09881}"/>
          </ac:spMkLst>
        </pc:spChg>
        <pc:spChg chg="add del">
          <ac:chgData name="Staley, Karen" userId="S::karen.staley@fortbendisd.com::9eb0a335-8c05-4489-9c23-53734b848953" providerId="AD" clId="Web-{C2E29010-32B0-4C14-AF48-541D60A2D4C1}" dt="2020-10-12T20:40:56.892" v="18"/>
          <ac:spMkLst>
            <pc:docMk/>
            <pc:sldMk cId="109857222" sldId="256"/>
            <ac:spMk id="43" creationId="{2D23EF01-5C9E-4B1E-85FE-E230C5BC9C19}"/>
          </ac:spMkLst>
        </pc:spChg>
        <pc:spChg chg="add">
          <ac:chgData name="Staley, Karen" userId="S::karen.staley@fortbendisd.com::9eb0a335-8c05-4489-9c23-53734b848953" providerId="AD" clId="Web-{C2E29010-32B0-4C14-AF48-541D60A2D4C1}" dt="2020-10-12T20:40:56.954" v="19"/>
          <ac:spMkLst>
            <pc:docMk/>
            <pc:sldMk cId="109857222" sldId="256"/>
            <ac:spMk id="51" creationId="{6BC377B7-18F1-42AD-A1DD-E1D6A5B27CE9}"/>
          </ac:spMkLst>
        </pc:spChg>
        <pc:spChg chg="add mod">
          <ac:chgData name="Staley, Karen" userId="S::karen.staley@fortbendisd.com::9eb0a335-8c05-4489-9c23-53734b848953" providerId="AD" clId="Web-{C2E29010-32B0-4C14-AF48-541D60A2D4C1}" dt="2020-10-12T20:51:35.969" v="556" actId="20577"/>
          <ac:spMkLst>
            <pc:docMk/>
            <pc:sldMk cId="109857222" sldId="256"/>
            <ac:spMk id="53" creationId="{880BC57E-5013-4928-BEF0-B1CB652755ED}"/>
          </ac:spMkLst>
        </pc:spChg>
        <pc:spChg chg="add del mod">
          <ac:chgData name="Staley, Karen" userId="S::karen.staley@fortbendisd.com::9eb0a335-8c05-4489-9c23-53734b848953" providerId="AD" clId="Web-{C2E29010-32B0-4C14-AF48-541D60A2D4C1}" dt="2020-10-12T20:50:32.858" v="549"/>
          <ac:spMkLst>
            <pc:docMk/>
            <pc:sldMk cId="109857222" sldId="256"/>
            <ac:spMk id="54" creationId="{F35E9F1D-E3FA-4E07-A7BD-22DA123BDD06}"/>
          </ac:spMkLst>
        </pc:spChg>
        <pc:picChg chg="add del">
          <ac:chgData name="Staley, Karen" userId="S::karen.staley@fortbendisd.com::9eb0a335-8c05-4489-9c23-53734b848953" providerId="AD" clId="Web-{C2E29010-32B0-4C14-AF48-541D60A2D4C1}" dt="2020-10-12T20:31:25.051" v="1"/>
          <ac:picMkLst>
            <pc:docMk/>
            <pc:sldMk cId="109857222" sldId="256"/>
            <ac:picMk id="4" creationId="{1F85353A-5BCB-4DCD-9997-2BE05D16D8E2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31:43.957" v="5"/>
          <ac:picMkLst>
            <pc:docMk/>
            <pc:sldMk cId="109857222" sldId="256"/>
            <ac:picMk id="7" creationId="{80434707-6246-4195-AF88-698BFFCADD58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31:49.942" v="7"/>
          <ac:picMkLst>
            <pc:docMk/>
            <pc:sldMk cId="109857222" sldId="256"/>
            <ac:picMk id="16" creationId="{FD8EE70A-9911-4FCF-9A39-99698B17239E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39:27.218" v="9"/>
          <ac:picMkLst>
            <pc:docMk/>
            <pc:sldMk cId="109857222" sldId="256"/>
            <ac:picMk id="23" creationId="{4DF774E0-B810-4F29-9E1E-F02CAD08247D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39:40.312" v="11"/>
          <ac:picMkLst>
            <pc:docMk/>
            <pc:sldMk cId="109857222" sldId="256"/>
            <ac:picMk id="26" creationId="{514C794F-E1FF-4C1C-93B4-C0AD1CCD3707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40:12.594" v="13"/>
          <ac:picMkLst>
            <pc:docMk/>
            <pc:sldMk cId="109857222" sldId="256"/>
            <ac:picMk id="31" creationId="{84BBCEE6-564A-431C-A2C1-D201CD15F36D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40:56.892" v="18"/>
          <ac:picMkLst>
            <pc:docMk/>
            <pc:sldMk cId="109857222" sldId="256"/>
            <ac:picMk id="44" creationId="{E722C5F4-7497-4B82-A3A3-A17526B2F9E9}"/>
          </ac:picMkLst>
        </pc:picChg>
        <pc:picChg chg="add del">
          <ac:chgData name="Staley, Karen" userId="S::karen.staley@fortbendisd.com::9eb0a335-8c05-4489-9c23-53734b848953" providerId="AD" clId="Web-{C2E29010-32B0-4C14-AF48-541D60A2D4C1}" dt="2020-10-12T20:41:26.564" v="21"/>
          <ac:picMkLst>
            <pc:docMk/>
            <pc:sldMk cId="109857222" sldId="256"/>
            <ac:picMk id="52" creationId="{492FFCA3-5C6E-4DA6-8B49-E54B88A3C93F}"/>
          </ac:picMkLst>
        </pc:picChg>
        <pc:cxnChg chg="add del">
          <ac:chgData name="Staley, Karen" userId="S::karen.staley@fortbendisd.com::9eb0a335-8c05-4489-9c23-53734b848953" providerId="AD" clId="Web-{C2E29010-32B0-4C14-AF48-541D60A2D4C1}" dt="2020-10-12T20:31:26.629" v="3"/>
          <ac:cxnSpMkLst>
            <pc:docMk/>
            <pc:sldMk cId="109857222" sldId="256"/>
            <ac:cxnSpMk id="12" creationId="{BB14AD1F-ADD5-46E7-966F-4C0290232FF9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39:27.218" v="9"/>
          <ac:cxnSpMkLst>
            <pc:docMk/>
            <pc:sldMk cId="109857222" sldId="256"/>
            <ac:cxnSpMk id="19" creationId="{D8A2ED1C-4B10-41E7-9BF6-7447B99B9850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39:27.218" v="9"/>
          <ac:cxnSpMkLst>
            <pc:docMk/>
            <pc:sldMk cId="109857222" sldId="256"/>
            <ac:cxnSpMk id="24" creationId="{CF2CC60F-C99A-48C5-856F-3C79856E9E9F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39:40.312" v="11"/>
          <ac:cxnSpMkLst>
            <pc:docMk/>
            <pc:sldMk cId="109857222" sldId="256"/>
            <ac:cxnSpMk id="28" creationId="{AC7EF422-3076-48F2-A38B-7CA851778E05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39:40.312" v="11"/>
          <ac:cxnSpMkLst>
            <pc:docMk/>
            <pc:sldMk cId="109857222" sldId="256"/>
            <ac:cxnSpMk id="29" creationId="{6896548C-21A4-493D-B220-64E89F1EF6D7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35" creationId="{1DBFF75F-844B-447A-A83D-D0B0D85175D2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36" creationId="{4436E0F2-A64B-471E-93C0-8DFE08CC57C8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37" creationId="{DC1E3AB1-2A8C-4607-9FAE-D8BDB280FE1A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38" creationId="{26D66059-832F-40B6-A35F-F56C8F38A1E7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39" creationId="{A515E2ED-7EA9-448D-83FA-54C3DF9723BD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0" creationId="{20595356-EABD-4767-AC9D-EA21FF115EC0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1" creationId="{28CD9F06-9628-469C-B788-A894E3E08281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2" creationId="{8550A431-0B61-421B-B4B7-24C0CFF0F938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5" creationId="{4BBA8B30-585D-4596-A896-BF3FD1FB253F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6" creationId="{EFD94027-0273-4AF2-87C2-49EB6D655031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7" creationId="{94870472-9E8A-42D0-BDA3-B312F4C72AF6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8" creationId="{BD280D8D-93BB-4BD4-86DA-25993A4B527F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49" creationId="{A9FEC981-EB48-4A49-88DF-0A6DB2ECB0D3}"/>
          </ac:cxnSpMkLst>
        </pc:cxnChg>
        <pc:cxnChg chg="add del">
          <ac:chgData name="Staley, Karen" userId="S::karen.staley@fortbendisd.com::9eb0a335-8c05-4489-9c23-53734b848953" providerId="AD" clId="Web-{C2E29010-32B0-4C14-AF48-541D60A2D4C1}" dt="2020-10-12T20:40:56.892" v="18"/>
          <ac:cxnSpMkLst>
            <pc:docMk/>
            <pc:sldMk cId="109857222" sldId="256"/>
            <ac:cxnSpMk id="50" creationId="{FB91E5C6-85F3-4BA6-9D1E-794A781F62DB}"/>
          </ac:cxnSpMkLst>
        </pc:cxnChg>
      </pc:sldChg>
      <pc:sldChg chg="addSp modSp new">
        <pc:chgData name="Staley, Karen" userId="S::karen.staley@fortbendisd.com::9eb0a335-8c05-4489-9c23-53734b848953" providerId="AD" clId="Web-{C2E29010-32B0-4C14-AF48-541D60A2D4C1}" dt="2020-10-12T21:51:11.280" v="1289" actId="20577"/>
        <pc:sldMkLst>
          <pc:docMk/>
          <pc:sldMk cId="542524457" sldId="257"/>
        </pc:sldMkLst>
        <pc:spChg chg="add mod">
          <ac:chgData name="Staley, Karen" userId="S::karen.staley@fortbendisd.com::9eb0a335-8c05-4489-9c23-53734b848953" providerId="AD" clId="Web-{C2E29010-32B0-4C14-AF48-541D60A2D4C1}" dt="2020-10-12T21:51:11.280" v="1289" actId="20577"/>
          <ac:spMkLst>
            <pc:docMk/>
            <pc:sldMk cId="542524457" sldId="257"/>
            <ac:spMk id="2" creationId="{8B0DBDCC-1122-491D-852B-1B5E0A3B2FD7}"/>
          </ac:spMkLst>
        </pc:spChg>
      </pc:sldChg>
      <pc:sldChg chg="addSp modSp new">
        <pc:chgData name="Staley, Karen" userId="S::karen.staley@fortbendisd.com::9eb0a335-8c05-4489-9c23-53734b848953" providerId="AD" clId="Web-{C2E29010-32B0-4C14-AF48-541D60A2D4C1}" dt="2020-10-12T21:28:49.093" v="1276" actId="20577"/>
        <pc:sldMkLst>
          <pc:docMk/>
          <pc:sldMk cId="3323409147" sldId="258"/>
        </pc:sldMkLst>
        <pc:spChg chg="add mod">
          <ac:chgData name="Staley, Karen" userId="S::karen.staley@fortbendisd.com::9eb0a335-8c05-4489-9c23-53734b848953" providerId="AD" clId="Web-{C2E29010-32B0-4C14-AF48-541D60A2D4C1}" dt="2020-10-12T21:28:49.093" v="1276" actId="20577"/>
          <ac:spMkLst>
            <pc:docMk/>
            <pc:sldMk cId="3323409147" sldId="258"/>
            <ac:spMk id="2" creationId="{C639F6DA-8B23-4AFE-A73E-3267F1D5B731}"/>
          </ac:spMkLst>
        </pc:spChg>
      </pc:sldChg>
      <pc:sldMasterChg chg="add del addSldLayout delSldLayout">
        <pc:chgData name="Staley, Karen" userId="S::karen.staley@fortbendisd.com::9eb0a335-8c05-4489-9c23-53734b848953" providerId="AD" clId="Web-{C2E29010-32B0-4C14-AF48-541D60A2D4C1}" dt="2020-10-12T20:39:40.374" v="12"/>
        <pc:sldMasterMkLst>
          <pc:docMk/>
          <pc:sldMasterMk cId="2460954070" sldId="2147483660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74" v="12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Staley, Karen" userId="S::karen.staley@fortbendisd.com::9eb0a335-8c05-4489-9c23-53734b848953" providerId="AD" clId="Web-{C2E29010-32B0-4C14-AF48-541D60A2D4C1}" dt="2020-10-12T20:31:25.051" v="1"/>
        <pc:sldMasterMkLst>
          <pc:docMk/>
          <pc:sldMasterMk cId="1950985210" sldId="2147483672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3782211678" sldId="2147483673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210205062" sldId="2147483674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3345362537" sldId="2147483675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2827871564" sldId="2147483676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511443338" sldId="2147483677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2792069326" sldId="2147483678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1166411900" sldId="2147483679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2824488584" sldId="2147483680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3200559164" sldId="2147483681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1644321423" sldId="2147483682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31:25.051" v="1"/>
          <pc:sldLayoutMkLst>
            <pc:docMk/>
            <pc:sldMasterMk cId="1950985210" sldId="2147483672"/>
            <pc:sldLayoutMk cId="448965253" sldId="2147483683"/>
          </pc:sldLayoutMkLst>
        </pc:sldLayoutChg>
      </pc:sldMasterChg>
      <pc:sldMasterChg chg="add del addSldLayout delSldLayout">
        <pc:chgData name="Staley, Karen" userId="S::karen.staley@fortbendisd.com::9eb0a335-8c05-4489-9c23-53734b848953" providerId="AD" clId="Web-{C2E29010-32B0-4C14-AF48-541D60A2D4C1}" dt="2020-10-12T20:31:26.629" v="3"/>
        <pc:sldMasterMkLst>
          <pc:docMk/>
          <pc:sldMasterMk cId="2874819625" sldId="2147483685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3340570818" sldId="214748367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3666684841" sldId="214748367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3566787750" sldId="214748367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319083026" sldId="214748367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149182397" sldId="214748367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4113612091" sldId="214748367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2451356105" sldId="214748368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2552250493" sldId="214748368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1737119820" sldId="214748368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2399836902" sldId="214748368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26.629" v="3"/>
          <pc:sldLayoutMkLst>
            <pc:docMk/>
            <pc:sldMasterMk cId="2874819625" sldId="2147483685"/>
            <pc:sldLayoutMk cId="1706062953" sldId="2147483684"/>
          </pc:sldLayoutMkLst>
        </pc:sldLayoutChg>
      </pc:sldMasterChg>
      <pc:sldMasterChg chg="add del addSldLayout delSldLayout">
        <pc:chgData name="Staley, Karen" userId="S::karen.staley@fortbendisd.com::9eb0a335-8c05-4489-9c23-53734b848953" providerId="AD" clId="Web-{C2E29010-32B0-4C14-AF48-541D60A2D4C1}" dt="2020-10-12T20:31:43.957" v="5"/>
        <pc:sldMasterMkLst>
          <pc:docMk/>
          <pc:sldMasterMk cId="580451013" sldId="2147483698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214531404" sldId="214748368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258338470" sldId="214748368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471957546" sldId="214748368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332471509" sldId="214748369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290983801" sldId="214748369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360805475" sldId="214748369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3524529699" sldId="214748369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3932201573" sldId="214748369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979115885" sldId="214748369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3461673491" sldId="214748369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3.957" v="5"/>
          <pc:sldLayoutMkLst>
            <pc:docMk/>
            <pc:sldMasterMk cId="580451013" sldId="2147483698"/>
            <pc:sldLayoutMk cId="1576452329" sldId="2147483697"/>
          </pc:sldLayoutMkLst>
        </pc:sldLayoutChg>
      </pc:sldMasterChg>
      <pc:sldMasterChg chg="add del addSldLayout delSldLayout">
        <pc:chgData name="Staley, Karen" userId="S::karen.staley@fortbendisd.com::9eb0a335-8c05-4489-9c23-53734b848953" providerId="AD" clId="Web-{C2E29010-32B0-4C14-AF48-541D60A2D4C1}" dt="2020-10-12T20:40:35.126" v="16"/>
        <pc:sldMasterMkLst>
          <pc:docMk/>
          <pc:sldMasterMk cId="3382382491" sldId="2147483711"/>
        </pc:sldMasterMkLst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3178309937" sldId="214748370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2733424343" sldId="214748370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1388523510" sldId="214748370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2710665991" sldId="214748370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3339107207" sldId="214748370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1453538338" sldId="214748370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2703822296" sldId="214748370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520736408" sldId="214748370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2040230957" sldId="214748370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395172684" sldId="214748370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40:35.126" v="16"/>
          <pc:sldLayoutMkLst>
            <pc:docMk/>
            <pc:sldMasterMk cId="3382382491" sldId="2147483711"/>
            <pc:sldLayoutMk cId="2778845750" sldId="2147483710"/>
          </pc:sldLayoutMkLst>
        </pc:sldLayoutChg>
      </pc:sldMasterChg>
      <pc:sldMasterChg chg="add del addSldLayout delSldLayout modSldLayout">
        <pc:chgData name="Staley, Karen" userId="S::karen.staley@fortbendisd.com::9eb0a335-8c05-4489-9c23-53734b848953" providerId="AD" clId="Web-{C2E29010-32B0-4C14-AF48-541D60A2D4C1}" dt="2020-10-12T20:40:56.954" v="19"/>
        <pc:sldMasterMkLst>
          <pc:docMk/>
          <pc:sldMasterMk cId="2506899363" sldId="2147483712"/>
        </pc:sldMasterMkLst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873318210" sldId="2147483713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3941322023" sldId="2147483714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2154058784" sldId="2147483715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837138563" sldId="2147483716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4019683566" sldId="2147483717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2001528596" sldId="2147483718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3341480091" sldId="2147483719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1666835393" sldId="2147483720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1073535431" sldId="2147483721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1841820273" sldId="2147483722"/>
          </pc:sldLayoutMkLst>
        </pc:sldLayoutChg>
        <pc:sldLayoutChg chg="add del mod replI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2506899363" sldId="2147483712"/>
            <pc:sldLayoutMk cId="3350357106" sldId="2147483723"/>
          </pc:sldLayoutMkLst>
        </pc:sldLayoutChg>
      </pc:sldMasterChg>
      <pc:sldMasterChg chg="add del replId addSldLayout delSldLayout">
        <pc:chgData name="Staley, Karen" userId="S::karen.staley@fortbendisd.com::9eb0a335-8c05-4489-9c23-53734b848953" providerId="AD" clId="Web-{C2E29010-32B0-4C14-AF48-541D60A2D4C1}" dt="2020-10-12T20:40:56.892" v="18"/>
        <pc:sldMasterMkLst>
          <pc:docMk/>
          <pc:sldMasterMk cId="2632563101" sldId="2147483724"/>
        </pc:sldMasterMkLst>
        <pc:sldLayoutChg chg="add del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2569221566" sldId="2147483725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85727736" sldId="2147483726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1927500011" sldId="2147483727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2649210585" sldId="2147483728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2587550499" sldId="2147483729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846433990" sldId="2147483730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4252481059" sldId="2147483731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2068074432" sldId="2147483732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3096960687" sldId="2147483733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2179083608" sldId="2147483734"/>
          </pc:sldLayoutMkLst>
        </pc:sldLayoutChg>
        <pc:sldLayoutChg chg="add del replId">
          <pc:chgData name="Staley, Karen" userId="S::karen.staley@fortbendisd.com::9eb0a335-8c05-4489-9c23-53734b848953" providerId="AD" clId="Web-{C2E29010-32B0-4C14-AF48-541D60A2D4C1}" dt="2020-10-12T20:40:56.892" v="18"/>
          <pc:sldLayoutMkLst>
            <pc:docMk/>
            <pc:sldMasterMk cId="2632563101" sldId="2147483724"/>
            <pc:sldLayoutMk cId="1722115073" sldId="2147483735"/>
          </pc:sldLayoutMkLst>
        </pc:sldLayoutChg>
      </pc:sldMasterChg>
      <pc:sldMasterChg chg="add del addSldLayout delSldLayout">
        <pc:chgData name="Staley, Karen" userId="S::karen.staley@fortbendisd.com::9eb0a335-8c05-4489-9c23-53734b848953" providerId="AD" clId="Web-{C2E29010-32B0-4C14-AF48-541D60A2D4C1}" dt="2020-10-12T20:31:49.942" v="7"/>
        <pc:sldMasterMkLst>
          <pc:docMk/>
          <pc:sldMasterMk cId="545768756" sldId="2147483737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76316714" sldId="214748372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1369271093" sldId="214748372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600846109" sldId="214748372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1211681457" sldId="214748372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1148822784" sldId="214748373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3365955050" sldId="214748373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120762404" sldId="214748373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3351409368" sldId="214748373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431791431" sldId="214748373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1615862962" sldId="214748373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1:49.942" v="7"/>
          <pc:sldLayoutMkLst>
            <pc:docMk/>
            <pc:sldMasterMk cId="545768756" sldId="2147483737"/>
            <pc:sldLayoutMk cId="1522508605" sldId="2147483736"/>
          </pc:sldLayoutMkLst>
        </pc:sldLayoutChg>
      </pc:sldMasterChg>
      <pc:sldMasterChg chg="add addSldLayout">
        <pc:chgData name="Staley, Karen" userId="S::karen.staley@fortbendisd.com::9eb0a335-8c05-4489-9c23-53734b848953" providerId="AD" clId="Web-{C2E29010-32B0-4C14-AF48-541D60A2D4C1}" dt="2020-10-12T20:40:56.954" v="19"/>
        <pc:sldMasterMkLst>
          <pc:docMk/>
          <pc:sldMasterMk cId="1403291398" sldId="2147483737"/>
        </pc:sldMasterMkLst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4258119381" sldId="2147483726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2429883742" sldId="2147483727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872731693" sldId="2147483728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284097011" sldId="2147483729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3773991957" sldId="2147483730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226287470" sldId="2147483731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2044998168" sldId="2147483732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1572099330" sldId="2147483733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985952522" sldId="2147483734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2826607070" sldId="2147483735"/>
          </pc:sldLayoutMkLst>
        </pc:sldLayoutChg>
        <pc:sldLayoutChg chg="add">
          <pc:chgData name="Staley, Karen" userId="S::karen.staley@fortbendisd.com::9eb0a335-8c05-4489-9c23-53734b848953" providerId="AD" clId="Web-{C2E29010-32B0-4C14-AF48-541D60A2D4C1}" dt="2020-10-12T20:40:56.954" v="19"/>
          <pc:sldLayoutMkLst>
            <pc:docMk/>
            <pc:sldMasterMk cId="1403291398" sldId="2147483737"/>
            <pc:sldLayoutMk cId="3719102132" sldId="2147483736"/>
          </pc:sldLayoutMkLst>
        </pc:sldLayoutChg>
      </pc:sldMasterChg>
      <pc:sldMasterChg chg="add del addSldLayout delSldLayout">
        <pc:chgData name="Staley, Karen" userId="S::karen.staley@fortbendisd.com::9eb0a335-8c05-4489-9c23-53734b848953" providerId="AD" clId="Web-{C2E29010-32B0-4C14-AF48-541D60A2D4C1}" dt="2020-10-12T20:39:27.218" v="9"/>
        <pc:sldMasterMkLst>
          <pc:docMk/>
          <pc:sldMasterMk cId="3802880066" sldId="2147483750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3339372073" sldId="214748373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1631163063" sldId="214748374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3310358199" sldId="214748374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3310339024" sldId="214748374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1685019779" sldId="214748374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3881235016" sldId="214748374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1058341234" sldId="214748374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2037224176" sldId="214748374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1300193404" sldId="214748374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4072062216" sldId="214748374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27.218" v="9"/>
          <pc:sldLayoutMkLst>
            <pc:docMk/>
            <pc:sldMasterMk cId="3802880066" sldId="2147483750"/>
            <pc:sldLayoutMk cId="2837083813" sldId="2147483749"/>
          </pc:sldLayoutMkLst>
        </pc:sldLayoutChg>
      </pc:sldMasterChg>
      <pc:sldMasterChg chg="add del addSldLayout delSldLayout">
        <pc:chgData name="Staley, Karen" userId="S::karen.staley@fortbendisd.com::9eb0a335-8c05-4489-9c23-53734b848953" providerId="AD" clId="Web-{C2E29010-32B0-4C14-AF48-541D60A2D4C1}" dt="2020-10-12T20:39:40.312" v="11"/>
        <pc:sldMasterMkLst>
          <pc:docMk/>
          <pc:sldMasterMk cId="3386419147" sldId="2147483763"/>
        </pc:sldMasterMkLst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2498091888" sldId="2147483752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889999750" sldId="2147483753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1222579844" sldId="2147483754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4041578036" sldId="2147483755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784640383" sldId="2147483756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3901133569" sldId="2147483757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643172450" sldId="2147483758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3660510159" sldId="2147483759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4057698436" sldId="2147483760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1940179604" sldId="2147483761"/>
          </pc:sldLayoutMkLst>
        </pc:sldLayoutChg>
        <pc:sldLayoutChg chg="add del">
          <pc:chgData name="Staley, Karen" userId="S::karen.staley@fortbendisd.com::9eb0a335-8c05-4489-9c23-53734b848953" providerId="AD" clId="Web-{C2E29010-32B0-4C14-AF48-541D60A2D4C1}" dt="2020-10-12T20:39:40.312" v="11"/>
          <pc:sldLayoutMkLst>
            <pc:docMk/>
            <pc:sldMasterMk cId="3386419147" sldId="2147483763"/>
            <pc:sldLayoutMk cId="118528079" sldId="214748376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9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9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9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5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0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0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811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8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88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273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09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10/12/2020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9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26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inc.org/mys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121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6">
            <a:extLst>
              <a:ext uri="{FF2B5EF4-FFF2-40B4-BE49-F238E27FC236}">
                <a16:creationId xmlns:a16="http://schemas.microsoft.com/office/drawing/2014/main" id="{6BC377B7-18F1-42AD-A1DD-E1D6A5B27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80BC57E-5013-4928-BEF0-B1CB652755ED}"/>
              </a:ext>
            </a:extLst>
          </p:cNvPr>
          <p:cNvSpPr txBox="1"/>
          <p:nvPr/>
        </p:nvSpPr>
        <p:spPr>
          <a:xfrm>
            <a:off x="536222" y="174977"/>
            <a:ext cx="10814755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omic Sans MS"/>
              </a:rPr>
              <a:t>FSMS SCIENCE OLYMPIAD 2020 –2021:</a:t>
            </a:r>
          </a:p>
          <a:p>
            <a:endParaRPr lang="en-US" sz="2400" dirty="0">
              <a:solidFill>
                <a:schemeClr val="bg1"/>
              </a:solidFill>
              <a:latin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  <a:latin typeface="Comic Sans MS"/>
              </a:rPr>
              <a:t>TEAMS 1 &amp; 2 SIGN UP GENIUS – October 19, 2020: </a:t>
            </a: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Each person signs up for three categories in the same Genius – if you do not get the categories you like, you have two options:</a:t>
            </a:r>
            <a:endParaRPr lang="en-US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1371600" lvl="2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Stay on that team and sign up for categories with open slots OR</a:t>
            </a:r>
            <a:endParaRPr lang="en-US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1371600" lvl="2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Remove your name from all categories on that team and sign up on Team 2 Sign Up Genius</a:t>
            </a:r>
            <a:endParaRPr lang="en-US" sz="2400" dirty="0">
              <a:solidFill>
                <a:schemeClr val="bg1"/>
              </a:solidFill>
              <a:ea typeface="+mn-lt"/>
              <a:cs typeface="+mn-lt"/>
            </a:endParaRPr>
          </a:p>
          <a:p>
            <a:pPr marL="800100" lvl="1" indent="-342900">
              <a:buFont typeface="Arial"/>
              <a:buChar char="•"/>
            </a:pPr>
            <a:endParaRPr lang="en-US" sz="2400" dirty="0">
              <a:solidFill>
                <a:schemeClr val="bg1"/>
              </a:solidFill>
              <a:latin typeface="Comic Sans MS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  <a:latin typeface="Comic Sans MS"/>
                <a:cs typeface="Arial"/>
              </a:rPr>
              <a:t>Regional Competition is Galveston Virtual Regional on February 20, 2021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bg1"/>
              </a:solidFill>
              <a:latin typeface="Comic Sans MS"/>
              <a:cs typeface="Arial"/>
            </a:endParaRPr>
          </a:p>
          <a:p>
            <a:endParaRPr lang="en-US" sz="2400" dirty="0">
              <a:solidFill>
                <a:schemeClr val="bg1"/>
              </a:solidFill>
              <a:latin typeface="Comic Sans MS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bg1"/>
                </a:solidFill>
                <a:latin typeface="Comic Sans MS"/>
                <a:cs typeface="Arial"/>
              </a:rPr>
              <a:t>My SO tests and competition – remember if you want to try this out it is individual and looks like a good way to prepare for the categories you are going to be in:  </a:t>
            </a:r>
            <a:r>
              <a:rPr lang="en-US" sz="2400" dirty="0">
                <a:solidFill>
                  <a:schemeClr val="bg1"/>
                </a:solidFill>
                <a:latin typeface="Comic Sans MS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MYSO</a:t>
            </a:r>
          </a:p>
          <a:p>
            <a:endParaRPr lang="en-US" sz="2400" dirty="0">
              <a:solidFill>
                <a:schemeClr val="bg1"/>
              </a:solidFill>
              <a:latin typeface="Comic Sans MS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0DBDCC-1122-491D-852B-1B5E0A3B2FD7}"/>
              </a:ext>
            </a:extLst>
          </p:cNvPr>
          <p:cNvSpPr txBox="1"/>
          <p:nvPr/>
        </p:nvSpPr>
        <p:spPr>
          <a:xfrm>
            <a:off x="355600" y="378178"/>
            <a:ext cx="11401777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Arial Black"/>
              </a:rPr>
              <a:t>Galveston Regional Competition Early Info: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Traditionally they do not offer all of the events that state will offer</a:t>
            </a:r>
          </a:p>
          <a:p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They may have fewer schools competing and makes it a little more fun for </a:t>
            </a:r>
            <a:r>
              <a:rPr lang="en-US" sz="2400">
                <a:latin typeface="Arial"/>
                <a:cs typeface="Arial"/>
              </a:rPr>
              <a:t>FSMS and easier to join events and event time slots.</a:t>
            </a:r>
          </a:p>
          <a:p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latin typeface="Arial"/>
                <a:cs typeface="Arial"/>
              </a:rPr>
              <a:t>They do not usually post their event lists or any information until a few weeks </a:t>
            </a:r>
            <a:r>
              <a:rPr lang="en-US" sz="2400" dirty="0">
                <a:latin typeface="Arial"/>
                <a:cs typeface="Arial"/>
              </a:rPr>
              <a:t>before the competition.</a:t>
            </a:r>
          </a:p>
          <a:p>
            <a:endParaRPr lang="en-US" sz="24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If you are interested in build events or experimental events with kits, you will need to research and buy according to the state and national rules – build events may not be completely available for virtual regional competitions.  But they may all be available for state (so its always a good idea to prepare like you are going to state).</a:t>
            </a:r>
          </a:p>
        </p:txBody>
      </p:sp>
    </p:spTree>
    <p:extLst>
      <p:ext uri="{BB962C8B-B14F-4D97-AF65-F5344CB8AC3E}">
        <p14:creationId xmlns:p14="http://schemas.microsoft.com/office/powerpoint/2010/main" val="542524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39F6DA-8B23-4AFE-A73E-3267F1D5B731}"/>
              </a:ext>
            </a:extLst>
          </p:cNvPr>
          <p:cNvSpPr txBox="1"/>
          <p:nvPr/>
        </p:nvSpPr>
        <p:spPr>
          <a:xfrm>
            <a:off x="1443432" y="899839"/>
            <a:ext cx="8237365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February 20, 2021:</a:t>
            </a:r>
          </a:p>
          <a:p>
            <a:endParaRPr lang="en-US" dirty="0"/>
          </a:p>
          <a:p>
            <a:r>
              <a:rPr lang="en-US"/>
              <a:t>Other virtual and possible in person events occurring:</a:t>
            </a:r>
          </a:p>
          <a:p>
            <a:endParaRPr lang="en-US" dirty="0"/>
          </a:p>
          <a:p>
            <a:r>
              <a:rPr lang="en-US"/>
              <a:t>SEFH – not sure how the timing for each presentation is, but this is on the 20th.</a:t>
            </a:r>
            <a:endParaRPr lang="en-US" dirty="0"/>
          </a:p>
          <a:p>
            <a:endParaRPr lang="en-US" dirty="0"/>
          </a:p>
          <a:p>
            <a:r>
              <a:rPr lang="en-US"/>
              <a:t>Math Counts has a qualifier I'm almost certain of it</a:t>
            </a:r>
            <a:endParaRPr lang="en-US" dirty="0"/>
          </a:p>
          <a:p>
            <a:endParaRPr lang="en-US" dirty="0"/>
          </a:p>
          <a:p>
            <a:r>
              <a:rPr lang="en-US"/>
              <a:t>Orchestra/Band/Choir - UIL events usually occur during this time as well.</a:t>
            </a:r>
            <a:endParaRPr lang="en-US" dirty="0"/>
          </a:p>
          <a:p>
            <a:endParaRPr lang="en-US" dirty="0"/>
          </a:p>
          <a:p>
            <a:r>
              <a:rPr lang="en-US"/>
              <a:t>Theater:  UIL possible competitions / performances, etc.....</a:t>
            </a:r>
          </a:p>
          <a:p>
            <a:endParaRPr lang="en-US" dirty="0"/>
          </a:p>
          <a:p>
            <a:r>
              <a:rPr lang="en-US"/>
              <a:t>National History Day Regionals?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09147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1C2031"/>
      </a:dk2>
      <a:lt2>
        <a:srgbClr val="F2F3F0"/>
      </a:lt2>
      <a:accent1>
        <a:srgbClr val="7829E7"/>
      </a:accent1>
      <a:accent2>
        <a:srgbClr val="3333DA"/>
      </a:accent2>
      <a:accent3>
        <a:srgbClr val="2978E7"/>
      </a:accent3>
      <a:accent4>
        <a:srgbClr val="17B5D5"/>
      </a:accent4>
      <a:accent5>
        <a:srgbClr val="23C29B"/>
      </a:accent5>
      <a:accent6>
        <a:srgbClr val="16C751"/>
      </a:accent6>
      <a:hlink>
        <a:srgbClr val="339B92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JuxtaposeVTI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214</cp:revision>
  <dcterms:created xsi:type="dcterms:W3CDTF">2020-10-12T20:31:11Z</dcterms:created>
  <dcterms:modified xsi:type="dcterms:W3CDTF">2020-10-12T21:51:18Z</dcterms:modified>
</cp:coreProperties>
</file>